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60" r:id="rId8"/>
    <p:sldId id="259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60"/>
            <p14:sldId id="259"/>
          </p14:sldIdLst>
        </p14:section>
        <p14:section name="DATA VISUALIZATION" id="{7A6CCE56-6E5C-484C-92B1-38808E8BA85A}">
          <p14:sldIdLst>
            <p14:sldId id="285"/>
            <p14:sldId id="284"/>
            <p14:sldId id="286"/>
            <p14:sldId id="287"/>
            <p14:sldId id="288"/>
            <p14:sldId id="261"/>
          </p14:sldIdLst>
        </p14:section>
        <p14:section name="ML Models in Unbalanced Data" id="{93BA08D1-BEF3-F343-85E6-C3FE26D5F14B}">
          <p14:sldIdLst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3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image" Target="../media/image27.png"/><Relationship Id="rId10" Type="http://schemas.openxmlformats.org/officeDocument/2006/relationships/slide" Target="slide13.xml"/><Relationship Id="rId4" Type="http://schemas.openxmlformats.org/officeDocument/2006/relationships/image" Target="../media/image26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565371"/>
                  </p:ext>
                </p:extLst>
              </p:nvPr>
            </p:nvGraphicFramePr>
            <p:xfrm>
              <a:off x="1195039" y="2887874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EBD85FAE-B522-774F-9C11-9D518677DF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A6CCE56-6E5C-484C-92B1-38808E8BA85A}">
                    <psuz:zmPr id="{A6E953A5-8008-664B-9373-57188C157E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BA08D1-BEF3-F343-85E6-C3FE26D5F14B}">
                    <psuz:zmPr id="{C364B2AF-7C34-1A47-8EAE-DB94CCD2ECA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3488D7B9-F78D-0143-9454-C8B572AA36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F8542C18-0E85-EF4E-AE8E-9A58E4E2A45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70F2AF16-2C19-364A-B26C-F3372692A2E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5039" y="2887874"/>
                <a:ext cx="10515600" cy="3475038"/>
                <a:chOff x="1195039" y="2887874"/>
                <a:chExt cx="10515600" cy="3475038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78543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2824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105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8543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2824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105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0E12-3591-5A40-B625-E75BEAB4393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063" y="1938514"/>
            <a:ext cx="105156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to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652" y="619927"/>
            <a:ext cx="4045142" cy="95706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CD78A-1FD9-E546-A45E-E589CA574A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778" y="1881794"/>
            <a:ext cx="8678334" cy="32320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Used ML Algorithms on final data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87" y="593725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40" y="1480920"/>
            <a:ext cx="4028977" cy="3797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2AC88-4DF2-384D-B26A-78E8DD153DE7}"/>
              </a:ext>
            </a:extLst>
          </p:cNvPr>
          <p:cNvSpPr txBox="1"/>
          <p:nvPr/>
        </p:nvSpPr>
        <p:spPr>
          <a:xfrm>
            <a:off x="688622" y="1971841"/>
            <a:ext cx="6863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Unbalanced Data:  492 frauds out of 284,807 transactions (</a:t>
            </a:r>
            <a:r>
              <a:rPr lang="en-US" sz="2500" b="1" dirty="0">
                <a:solidFill>
                  <a:srgbClr val="FF0000"/>
                </a:solidFill>
                <a:latin typeface="ui-monospace"/>
              </a:rPr>
              <a:t>0.172%</a:t>
            </a:r>
            <a:r>
              <a:rPr lang="en-US" sz="2500" dirty="0"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4292F"/>
                </a:solidFill>
                <a:latin typeface="ui-monospace"/>
              </a:rPr>
              <a:t>Contains only numerical input variables which are the result of a PCA transformation</a:t>
            </a:r>
            <a:endParaRPr lang="en-US" sz="2500" dirty="0"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Data Source: Kaggle</a:t>
            </a:r>
            <a:endParaRPr lang="en-US" sz="2500" dirty="0">
              <a:solidFill>
                <a:srgbClr val="24292F"/>
              </a:solidFill>
              <a:latin typeface="ui-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473642"/>
            <a:ext cx="10799595" cy="1910716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6" y="461870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333</Words>
  <Application>Microsoft Macintosh PowerPoint</Application>
  <PresentationFormat>Widescreen</PresentationFormat>
  <Paragraphs>125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ui-monospace</vt:lpstr>
      <vt:lpstr>Arial</vt:lpstr>
      <vt:lpstr>Calibri</vt:lpstr>
      <vt:lpstr>Helvetica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Outline</vt:lpstr>
      <vt:lpstr>Data</vt:lpstr>
      <vt:lpstr>EXPLORATORY DATA ANALYSIS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Kim, Kyuri</cp:lastModifiedBy>
  <cp:revision>50</cp:revision>
  <dcterms:created xsi:type="dcterms:W3CDTF">2020-03-10T16:22:03Z</dcterms:created>
  <dcterms:modified xsi:type="dcterms:W3CDTF">2022-12-13T01:21:47Z</dcterms:modified>
</cp:coreProperties>
</file>